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3" r:id="rId6"/>
    <p:sldId id="261" r:id="rId7"/>
    <p:sldId id="265" r:id="rId8"/>
    <p:sldId id="264" r:id="rId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2"/>
    <p:restoredTop sz="94618"/>
  </p:normalViewPr>
  <p:slideViewPr>
    <p:cSldViewPr snapToGrid="0" snapToObjects="1">
      <p:cViewPr>
        <p:scale>
          <a:sx n="88" d="100"/>
          <a:sy n="88" d="100"/>
        </p:scale>
        <p:origin x="5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64A6A-C50C-CE40-9FC4-4A5E6F6AAB8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48342-36C0-974C-B3EA-48F2BBE6897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61310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48342-36C0-974C-B3EA-48F2BBE68971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454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08B6-6E67-D745-BEE1-583C91326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7D0C3-5DB6-DB48-BE0A-076CD5D5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23304-5E54-4346-BEDB-737D7FED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F4C12-488B-814A-838C-CAD375FE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29F56-EB9E-AA48-8BED-3B541186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6395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637C-ACCA-4842-BE3E-51CEE759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1D176-CDD8-F74F-BE52-A7E0712E6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A7FC8-52B8-D440-B31F-BFBD54D7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FACC-72DE-864E-99D9-EACD4FD0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79AEE-9E33-8441-8973-5991EA13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43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2A9C3A-2A94-4F45-AB0F-EBCABB054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68CF0-9C01-6740-A620-E9F2FAC6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F3066-871C-3C44-B841-CCC2CD42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C3DE-C12C-C245-BB20-F8E52F1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51FA-277B-7648-B120-6F7ACCF1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304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1DD4-C8DC-7042-91FB-1692315C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3976-5867-B142-A64A-61C0D75D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1pPr>
            <a:lvl2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2pPr>
            <a:lvl3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3pPr>
            <a:lvl4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4pPr>
            <a:lvl5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65099-56B0-E94B-975B-CEDE0EFB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fld id="{6026EFF3-5F70-0D4B-9167-BCABBE83B149}" type="datetimeFigureOut">
              <a:rPr lang="en-BR" smtClean="0"/>
              <a:pPr/>
              <a:t>22/05/20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38757-5D28-6248-ACE9-4075E30B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B5644-4804-284A-8460-34D89D4B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fld id="{ADE57EF4-DB23-1748-AD60-291228081E88}" type="slidenum">
              <a:rPr lang="en-BR" smtClean="0"/>
              <a:pPr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6993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EB38-96CB-CD4F-B93A-5703FC46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B4755-BBB7-3541-9514-B682F3C42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1958F-C961-914C-B322-80B3C41D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C6E0-7675-944B-98E4-E0B8B452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9EE1-5593-C94A-82F5-CD3A7D52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2476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8F18-D361-8B46-8E88-9AB06187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BDED9-32D1-B645-8EA2-4EC3033A8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1E15D-6891-A54F-A50C-51F34F9D9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F5DC-9E32-594D-B483-C00A299B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3A550-E99B-EC44-9DFF-F7074DC2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6FE75-0FA4-9849-B53F-A80AC9A5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5461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8C46-0120-794E-AAFF-186D75EC2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7F9D1-C8F9-0541-8C7A-0D69AE254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D9CF3-509A-4E48-8E88-BE5E7A0BB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34BB4-FC61-CD49-9652-80585CDB8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FBA3C-7E3F-C744-BDEB-407A6876E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18701-3706-5C41-A541-C2D0766F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DF703-7C44-AE46-BCBF-EA24833A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073D2-6486-B64F-A5A2-AC49DC7C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2091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7F45-A443-7348-9F40-5F9D58F1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0787C3-F23D-9346-B0A6-13D4EE5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7BCC4-0267-B04C-8E20-9041D151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9761-E207-714E-A404-681F460D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498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AF908-4831-E741-B5A2-16B44AF7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A4EEF-1822-B844-AD80-3A738947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32AC8-CAD4-1546-BF91-B1081F45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29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A55D-5A92-914A-B22B-A4C52EC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4229-9A64-8D4C-992D-439D61840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847A4-E018-D847-95E6-0F05ABD80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235E8-548C-EC46-B557-734A3DB8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55B73-D369-7A43-83E1-07CF31FF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DC7A-6391-8848-B7DC-7DCFD8E7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3699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D840-A897-E84D-BFA2-2928819D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FFCA8-8707-E248-85D9-4F9E72DC6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2A358-C0C9-EB46-BA49-E996CFE31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34C0F-64F7-0C48-84B4-85ADBFC7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EFF3-5F70-0D4B-9167-BCABBE83B149}" type="datetimeFigureOut">
              <a:rPr lang="en-BR" smtClean="0"/>
              <a:t>22/05/20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8D800-E531-8547-BFA2-D015D7D8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EAFE9-EFEF-3A4D-9A3B-1B21D95D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7EF4-DB23-1748-AD60-291228081E8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7036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9FD5B-F904-3E43-A743-CF1E2409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8E19B-A3F9-9A4A-BABF-E7239395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5744C-116F-F941-90A0-AE99EF88A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fld id="{6026EFF3-5F70-0D4B-9167-BCABBE83B149}" type="datetimeFigureOut">
              <a:rPr lang="en-BR" smtClean="0"/>
              <a:pPr/>
              <a:t>22/05/20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29D3A-D41C-E043-9CA1-9AAB310DD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86769-D56B-6549-89E0-3791615A2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miri" pitchFamily="2" charset="-78"/>
                <a:ea typeface="Amiri" pitchFamily="2" charset="-78"/>
                <a:cs typeface="Amiri" pitchFamily="2" charset="-78"/>
              </a:defRPr>
            </a:lvl1pPr>
          </a:lstStyle>
          <a:p>
            <a:fld id="{ADE57EF4-DB23-1748-AD60-291228081E88}" type="slidenum">
              <a:rPr lang="en-BR" smtClean="0"/>
              <a:pPr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6499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iri" pitchFamily="2" charset="-78"/>
          <a:ea typeface="Amiri" pitchFamily="2" charset="-78"/>
          <a:cs typeface="Amiri" pitchFamily="2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iri" pitchFamily="2" charset="-78"/>
          <a:ea typeface="Amiri" pitchFamily="2" charset="-78"/>
          <a:cs typeface="Amiri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iri" pitchFamily="2" charset="-78"/>
          <a:ea typeface="Amiri" pitchFamily="2" charset="-78"/>
          <a:cs typeface="Amiri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iri" pitchFamily="2" charset="-78"/>
          <a:ea typeface="Amiri" pitchFamily="2" charset="-78"/>
          <a:cs typeface="Amiri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iri" pitchFamily="2" charset="-78"/>
          <a:ea typeface="Amiri" pitchFamily="2" charset="-78"/>
          <a:cs typeface="Amiri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iri" pitchFamily="2" charset="-78"/>
          <a:ea typeface="Amiri" pitchFamily="2" charset="-78"/>
          <a:cs typeface="Amiri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8E37-6505-C349-8E19-710D1E0C6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7490"/>
            <a:ext cx="9144000" cy="2387600"/>
          </a:xfrm>
        </p:spPr>
        <p:txBody>
          <a:bodyPr>
            <a:normAutofit/>
          </a:bodyPr>
          <a:lstStyle/>
          <a:p>
            <a:r>
              <a:rPr lang="en-BR" sz="8000" b="1" dirty="0">
                <a:latin typeface="Amiri" pitchFamily="2" charset="-78"/>
                <a:ea typeface="Amiri" pitchFamily="2" charset="-78"/>
                <a:cs typeface="Amiri" pitchFamily="2" charset="-78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7FFC2-1A6B-F94B-9A62-12ED1420B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9366"/>
            <a:ext cx="9144000" cy="1655762"/>
          </a:xfrm>
        </p:spPr>
        <p:txBody>
          <a:bodyPr>
            <a:normAutofit/>
          </a:bodyPr>
          <a:lstStyle/>
          <a:p>
            <a:r>
              <a:rPr lang="en-BR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miri" pitchFamily="2" charset="-78"/>
                <a:ea typeface="Amiri" pitchFamily="2" charset="-78"/>
                <a:cs typeface="Amiri" pitchFamily="2" charset="-78"/>
              </a:rPr>
              <a:t>Amateur Musicians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312667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FB2C-F2CF-EB43-B4C7-44848176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</a:t>
            </a:r>
            <a:r>
              <a:rPr lang="en-BR" dirty="0"/>
              <a:t>roblem about the big streaming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1644D-C5D3-144B-B7AC-AE92A3DB9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BR" i="1" dirty="0"/>
              <a:t>Recommendation is based on what the majority listens and likes</a:t>
            </a:r>
          </a:p>
          <a:p>
            <a:r>
              <a:rPr lang="en-BR" i="1" dirty="0"/>
              <a:t>When a search is requested, only main stream artists from big labels appear (genre)</a:t>
            </a:r>
          </a:p>
          <a:p>
            <a:r>
              <a:rPr lang="en-BR" i="1" dirty="0"/>
              <a:t>They only care about what’s more profitable (just like google as a search engine) -&gt; keywords are not keywords</a:t>
            </a:r>
          </a:p>
          <a:p>
            <a:r>
              <a:rPr lang="en-BR" i="1" dirty="0"/>
              <a:t>They don’t support amateur artists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9B401-B6F3-A84A-869E-833DC366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581" y="1550581"/>
            <a:ext cx="5307419" cy="53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39D9-57BB-194E-9945-09458BF8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sz="1800" b="1" dirty="0">
                <a:latin typeface="Amiri" pitchFamily="2" charset="-78"/>
                <a:ea typeface="Amiri" pitchFamily="2" charset="-78"/>
                <a:cs typeface="Amiri" pitchFamily="2" charset="-78"/>
              </a:rPr>
              <a:t>The Solution</a:t>
            </a:r>
            <a:br>
              <a:rPr lang="en-BR" sz="1800" b="1" dirty="0">
                <a:latin typeface="Amiri" pitchFamily="2" charset="-78"/>
                <a:ea typeface="Amiri" pitchFamily="2" charset="-78"/>
                <a:cs typeface="Amiri" pitchFamily="2" charset="-78"/>
              </a:rPr>
            </a:br>
            <a:r>
              <a:rPr lang="en-BR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  <a:t>Create a search tool t</a:t>
            </a:r>
            <a:r>
              <a:rPr lang="en-US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  <a:t>hat helps promoting unsigned and amateur artists, </a:t>
            </a:r>
            <a:br>
              <a:rPr lang="en-US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</a:br>
            <a:r>
              <a:rPr lang="en-US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  <a:t>searching in a more </a:t>
            </a:r>
            <a:r>
              <a:rPr lang="en-BR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  <a:t>equal way</a:t>
            </a:r>
            <a:br>
              <a:rPr lang="en-BR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</a:br>
            <a:r>
              <a:rPr lang="en-BR" sz="1800" b="1" i="1" dirty="0">
                <a:latin typeface="Amiri" pitchFamily="2" charset="-78"/>
                <a:ea typeface="Amiri" pitchFamily="2" charset="-78"/>
                <a:cs typeface="Amiri" pitchFamily="2" charset="-78"/>
              </a:rPr>
              <a:t>- &gt; A </a:t>
            </a:r>
            <a:r>
              <a:rPr lang="en-US" sz="1800" b="1" dirty="0"/>
              <a:t>Content-Based Recommendation System</a:t>
            </a:r>
            <a:br>
              <a:rPr lang="en-US" sz="1800" b="1" dirty="0"/>
            </a:br>
            <a:r>
              <a:rPr lang="en-US" sz="1800" b="1" dirty="0"/>
              <a:t>-&gt; Why NOT using a Collaborative-Filtering Recommendation System?</a:t>
            </a:r>
            <a:endParaRPr lang="en-BR" sz="1800" b="1" i="1" dirty="0">
              <a:latin typeface="Amiri" pitchFamily="2" charset="-78"/>
              <a:ea typeface="Amiri" pitchFamily="2" charset="-78"/>
              <a:cs typeface="Amiri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9539B-23FF-C242-9F9B-00FDF6BA2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497467" cy="823912"/>
          </a:xfrm>
        </p:spPr>
        <p:txBody>
          <a:bodyPr/>
          <a:lstStyle/>
          <a:p>
            <a:r>
              <a:rPr lang="en-BR" dirty="0">
                <a:latin typeface="Amiri" pitchFamily="2" charset="-78"/>
                <a:ea typeface="Amiri" pitchFamily="2" charset="-78"/>
                <a:cs typeface="Amiri" pitchFamily="2" charset="-78"/>
              </a:rPr>
              <a:t>INPUT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8129C-C084-B94C-8CA5-6F203FEC9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08287"/>
            <a:ext cx="3497467" cy="3464497"/>
          </a:xfrm>
        </p:spPr>
        <p:txBody>
          <a:bodyPr>
            <a:normAutofit/>
          </a:bodyPr>
          <a:lstStyle/>
          <a:p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Genre</a:t>
            </a:r>
          </a:p>
          <a:p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Song</a:t>
            </a:r>
          </a:p>
          <a:p>
            <a:pPr lvl="1"/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N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ame</a:t>
            </a:r>
          </a:p>
          <a:p>
            <a:pPr lvl="1"/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L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istens to part of the track (Shazam)</a:t>
            </a:r>
          </a:p>
          <a:p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Surprise me:</a:t>
            </a:r>
          </a:p>
          <a:p>
            <a:pPr lvl="1"/>
            <a:r>
              <a:rPr lang="en-US" sz="1400" i="1" dirty="0"/>
              <a:t>Q</a:t>
            </a:r>
            <a:r>
              <a:rPr lang="en-BR" sz="1400" i="1" dirty="0"/>
              <a:t>uestionário com palavras chaves (features)</a:t>
            </a:r>
            <a:endParaRPr lang="en-BR" sz="1400" i="1" dirty="0">
              <a:latin typeface="Amiri" pitchFamily="2" charset="-78"/>
              <a:ea typeface="Amiri" pitchFamily="2" charset="-78"/>
              <a:cs typeface="Amiri" pitchFamily="2" charset="-78"/>
            </a:endParaRPr>
          </a:p>
          <a:p>
            <a:endParaRPr lang="en-BR" sz="1400" i="1" dirty="0">
              <a:latin typeface="Amiri" pitchFamily="2" charset="-78"/>
              <a:ea typeface="Amiri" pitchFamily="2" charset="-78"/>
              <a:cs typeface="Amiri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CA0F6-8B8C-2A43-9F7A-20E6760E0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6748" y="1681163"/>
            <a:ext cx="3514692" cy="823912"/>
          </a:xfrm>
        </p:spPr>
        <p:txBody>
          <a:bodyPr/>
          <a:lstStyle/>
          <a:p>
            <a:r>
              <a:rPr lang="en-BR" dirty="0">
                <a:latin typeface="Amiri" pitchFamily="2" charset="-78"/>
                <a:ea typeface="Amiri" pitchFamily="2" charset="-78"/>
                <a:cs typeface="Amiri" pitchFamily="2" charset="-78"/>
              </a:rPr>
              <a:t>OUTPUT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A5691-82C8-684D-A8FD-179C539C1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6748" y="2808287"/>
            <a:ext cx="3514692" cy="3464497"/>
          </a:xfrm>
        </p:spPr>
        <p:txBody>
          <a:bodyPr>
            <a:normAutofit/>
          </a:bodyPr>
          <a:lstStyle/>
          <a:p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T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op </a:t>
            </a:r>
            <a:r>
              <a:rPr lang="en-BR" sz="1400" i="1" dirty="0"/>
              <a:t>5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 Similar Songs Recommendation from non famous artists</a:t>
            </a:r>
          </a:p>
          <a:p>
            <a:pPr lvl="1"/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Artist Name</a:t>
            </a:r>
          </a:p>
          <a:p>
            <a:pPr lvl="2"/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Little bio</a:t>
            </a:r>
          </a:p>
          <a:p>
            <a:pPr lvl="1"/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Album Name </a:t>
            </a:r>
          </a:p>
          <a:p>
            <a:pPr lvl="1"/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T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rack Name</a:t>
            </a:r>
          </a:p>
          <a:p>
            <a:pPr lvl="1"/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Album Picture</a:t>
            </a:r>
          </a:p>
          <a:p>
            <a:pPr lvl="1"/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Link to song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291DD6-B3F0-354B-8A79-6492E6C172A5}"/>
              </a:ext>
            </a:extLst>
          </p:cNvPr>
          <p:cNvSpPr txBox="1">
            <a:spLocks/>
          </p:cNvSpPr>
          <p:nvPr/>
        </p:nvSpPr>
        <p:spPr>
          <a:xfrm>
            <a:off x="4414655" y="1681163"/>
            <a:ext cx="351469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R" dirty="0">
                <a:latin typeface="Amiri" pitchFamily="2" charset="-78"/>
                <a:ea typeface="Amiri" pitchFamily="2" charset="-78"/>
                <a:cs typeface="Amiri" pitchFamily="2" charset="-78"/>
              </a:rPr>
              <a:t>ALGORITHM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ED6CF5B-9BA3-9845-AEF4-F6E5710E17AE}"/>
              </a:ext>
            </a:extLst>
          </p:cNvPr>
          <p:cNvSpPr txBox="1">
            <a:spLocks/>
          </p:cNvSpPr>
          <p:nvPr/>
        </p:nvSpPr>
        <p:spPr>
          <a:xfrm>
            <a:off x="4414655" y="2808287"/>
            <a:ext cx="3514692" cy="3464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Dataset:</a:t>
            </a:r>
          </a:p>
          <a:p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C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lassifies songs in genres</a:t>
            </a:r>
          </a:p>
          <a:p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Classifies artists in famous or not</a:t>
            </a:r>
          </a:p>
          <a:p>
            <a:endParaRPr lang="en-BR" sz="1400" i="1" dirty="0">
              <a:latin typeface="Amiri" pitchFamily="2" charset="-78"/>
              <a:ea typeface="Amiri" pitchFamily="2" charset="-78"/>
              <a:cs typeface="Amiri" pitchFamily="2" charset="-78"/>
            </a:endParaRPr>
          </a:p>
          <a:p>
            <a:pPr marL="0" indent="0">
              <a:buNone/>
            </a:pP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Input:</a:t>
            </a:r>
          </a:p>
          <a:p>
            <a:pPr>
              <a:buFontTx/>
              <a:buChar char="-"/>
            </a:pP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Identifies song</a:t>
            </a:r>
          </a:p>
          <a:p>
            <a:pPr>
              <a:buFontTx/>
              <a:buChar char="-"/>
            </a:pP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Gets all data from song</a:t>
            </a:r>
          </a:p>
          <a:p>
            <a:pPr>
              <a:buFontTx/>
              <a:buChar char="-"/>
            </a:pP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Gets all data from artist</a:t>
            </a:r>
          </a:p>
          <a:p>
            <a:pPr>
              <a:buFontTx/>
              <a:buChar char="-"/>
            </a:pP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Feeds dataset</a:t>
            </a:r>
          </a:p>
          <a:p>
            <a:pPr>
              <a:buFontTx/>
              <a:buChar char="-"/>
            </a:pPr>
            <a:r>
              <a:rPr lang="en-US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Make </a:t>
            </a: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genre/famous classification</a:t>
            </a:r>
          </a:p>
          <a:p>
            <a:pPr>
              <a:buFontTx/>
              <a:buChar char="-"/>
            </a:pPr>
            <a:r>
              <a:rPr lang="en-BR" sz="1400" i="1" dirty="0">
                <a:latin typeface="Amiri" pitchFamily="2" charset="-78"/>
                <a:ea typeface="Amiri" pitchFamily="2" charset="-78"/>
                <a:cs typeface="Amiri" pitchFamily="2" charset="-78"/>
              </a:rPr>
              <a:t>Recommends neighbour songs from non famous artists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128FB-7046-C748-8AEC-5279015B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0534" y="3429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A40C70-AEFD-9A4E-BE90-81F827D8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DATASET 1 - Artists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1CF1F-DB82-0649-BF14-A781EEBAC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64024"/>
            <a:ext cx="5157787" cy="823912"/>
          </a:xfrm>
        </p:spPr>
        <p:txBody>
          <a:bodyPr/>
          <a:lstStyle/>
          <a:p>
            <a:r>
              <a:rPr lang="en-BR" dirty="0"/>
              <a:t>FAMOUS X NON FAMOUS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84D962-31CE-3946-AB7E-CD8AF80FC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08093"/>
            <a:ext cx="5157787" cy="3684588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A</a:t>
            </a:r>
            <a:r>
              <a:rPr lang="en-BR" i="1" dirty="0"/>
              <a:t>rtist ID</a:t>
            </a:r>
          </a:p>
          <a:p>
            <a:r>
              <a:rPr lang="en-US" i="1" dirty="0"/>
              <a:t>S</a:t>
            </a:r>
            <a:r>
              <a:rPr lang="en-BR" i="1" dirty="0"/>
              <a:t>potify_popularity</a:t>
            </a:r>
          </a:p>
          <a:p>
            <a:r>
              <a:rPr lang="en-US" i="1" dirty="0"/>
              <a:t>S</a:t>
            </a:r>
            <a:r>
              <a:rPr lang="en-BR" i="1" dirty="0"/>
              <a:t>potify_followers</a:t>
            </a:r>
          </a:p>
          <a:p>
            <a:r>
              <a:rPr lang="en-US" i="1" dirty="0"/>
              <a:t>S</a:t>
            </a:r>
            <a:r>
              <a:rPr lang="en-BR" i="1" dirty="0"/>
              <a:t>potify monthly listeners</a:t>
            </a:r>
          </a:p>
          <a:p>
            <a:r>
              <a:rPr lang="en-US" i="1" dirty="0"/>
              <a:t>S</a:t>
            </a:r>
            <a:r>
              <a:rPr lang="en-BR" i="1" dirty="0"/>
              <a:t>potify listeners/followers ratio</a:t>
            </a:r>
          </a:p>
          <a:p>
            <a:r>
              <a:rPr lang="en-US" i="1" dirty="0"/>
              <a:t>Y</a:t>
            </a:r>
            <a:r>
              <a:rPr lang="en-BR" i="1" dirty="0"/>
              <a:t>outube channel views</a:t>
            </a:r>
          </a:p>
          <a:p>
            <a:r>
              <a:rPr lang="en-US" i="1" dirty="0"/>
              <a:t>Y</a:t>
            </a:r>
            <a:r>
              <a:rPr lang="en-BR" i="1" dirty="0"/>
              <a:t>outube subscribers</a:t>
            </a:r>
          </a:p>
          <a:p>
            <a:r>
              <a:rPr lang="en-US" i="1" dirty="0"/>
              <a:t>S</a:t>
            </a:r>
            <a:r>
              <a:rPr lang="en-BR" i="1" dirty="0"/>
              <a:t>oundcloud followers</a:t>
            </a:r>
          </a:p>
          <a:p>
            <a:r>
              <a:rPr lang="en-BR" i="1" dirty="0"/>
              <a:t>Instagram followers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A3E1-3482-3549-BD01-9479BD719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4024"/>
            <a:ext cx="5183188" cy="82391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BR" dirty="0"/>
              <a:t>arget: classify in famous x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9A126-1F78-B144-AA3E-18508A51C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08093"/>
            <a:ext cx="5183188" cy="36845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BR" i="1" dirty="0">
                <a:highlight>
                  <a:srgbClr val="C0C0C0"/>
                </a:highlight>
              </a:rPr>
              <a:t>*** is famous? (bool)</a:t>
            </a:r>
          </a:p>
          <a:p>
            <a:pPr marL="0" indent="0">
              <a:buNone/>
            </a:pPr>
            <a:endParaRPr lang="en-BR" i="1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i="1" dirty="0">
                <a:highlight>
                  <a:srgbClr val="C0C0C0"/>
                </a:highlight>
              </a:rPr>
              <a:t>W</a:t>
            </a:r>
            <a:r>
              <a:rPr lang="en-BR" i="1" dirty="0">
                <a:highlight>
                  <a:srgbClr val="C0C0C0"/>
                </a:highlight>
              </a:rPr>
              <a:t>ho’s famous or not</a:t>
            </a:r>
          </a:p>
          <a:p>
            <a:pPr>
              <a:buFontTx/>
              <a:buChar char="-"/>
            </a:pPr>
            <a:r>
              <a:rPr lang="en-US" i="1" dirty="0">
                <a:highlight>
                  <a:srgbClr val="C0C0C0"/>
                </a:highlight>
              </a:rPr>
              <a:t>S</a:t>
            </a:r>
            <a:r>
              <a:rPr lang="en-BR" i="1" dirty="0">
                <a:highlight>
                  <a:srgbClr val="C0C0C0"/>
                </a:highlight>
              </a:rPr>
              <a:t>potify</a:t>
            </a:r>
          </a:p>
          <a:p>
            <a:pPr>
              <a:buFontTx/>
              <a:buChar char="-"/>
            </a:pPr>
            <a:r>
              <a:rPr lang="en-US" i="1" dirty="0">
                <a:highlight>
                  <a:srgbClr val="C0C0C0"/>
                </a:highlight>
              </a:rPr>
              <a:t>B</a:t>
            </a:r>
            <a:r>
              <a:rPr lang="en-BR" i="1" dirty="0">
                <a:highlight>
                  <a:srgbClr val="C0C0C0"/>
                </a:highlight>
              </a:rPr>
              <a:t>illboard</a:t>
            </a:r>
          </a:p>
          <a:p>
            <a:pPr>
              <a:buFontTx/>
              <a:buChar char="-"/>
            </a:pPr>
            <a:r>
              <a:rPr lang="en-US" i="1" dirty="0">
                <a:highlight>
                  <a:srgbClr val="C0C0C0"/>
                </a:highlight>
              </a:rPr>
              <a:t>C</a:t>
            </a:r>
            <a:r>
              <a:rPr lang="en-BR" i="1" dirty="0">
                <a:highlight>
                  <a:srgbClr val="C0C0C0"/>
                </a:highlight>
              </a:rPr>
              <a:t>hartmetrics</a:t>
            </a:r>
          </a:p>
          <a:p>
            <a:pPr>
              <a:buFontTx/>
              <a:buChar char="-"/>
            </a:pPr>
            <a:r>
              <a:rPr lang="en-BR" i="1" dirty="0">
                <a:highlight>
                  <a:srgbClr val="C0C0C0"/>
                </a:highlight>
              </a:rPr>
              <a:t>Soundcloud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7BEE7-FA1F-F94C-A388-B0C9CA97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40" y="4267921"/>
            <a:ext cx="4449907" cy="4449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07AAC9-08B9-214C-8A35-ACE6C6208ACB}"/>
              </a:ext>
            </a:extLst>
          </p:cNvPr>
          <p:cNvSpPr/>
          <p:nvPr/>
        </p:nvSpPr>
        <p:spPr>
          <a:xfrm>
            <a:off x="623777" y="63128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There isn't much similarities that separates famous X non famous artists. Since there is a great number of outliers, non famous artists will be considered as follows:</a:t>
            </a:r>
          </a:p>
          <a:p>
            <a:r>
              <a:rPr lang="en-US" dirty="0"/>
              <a:t>Cut by Number of followers range: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max: the cut will be made at the 3rd quartile</a:t>
            </a:r>
          </a:p>
          <a:p>
            <a:r>
              <a:rPr lang="en-US" dirty="0"/>
              <a:t>Sort by Popularity range: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max:</a:t>
            </a:r>
          </a:p>
          <a:p>
            <a:r>
              <a:rPr lang="en-US" dirty="0"/>
              <a:t>Sort by year (priority to recent decade)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939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3657-B1EA-AC43-859C-5281834D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DATASET 2 – Songs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24855-C41C-6B41-AC5C-19DBBF170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R" dirty="0"/>
              <a:t>SONG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4621C-03E1-F542-B099-AE5A040A0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46217"/>
            <a:ext cx="5157787" cy="3543445"/>
          </a:xfrm>
        </p:spPr>
        <p:txBody>
          <a:bodyPr/>
          <a:lstStyle/>
          <a:p>
            <a:r>
              <a:rPr lang="en-US" i="1" dirty="0"/>
              <a:t>Artist (str)</a:t>
            </a:r>
          </a:p>
          <a:p>
            <a:r>
              <a:rPr lang="en-US" i="1" dirty="0"/>
              <a:t>Song track (str)</a:t>
            </a:r>
          </a:p>
          <a:p>
            <a:r>
              <a:rPr lang="en-US" i="1" dirty="0"/>
              <a:t>Album</a:t>
            </a:r>
          </a:p>
          <a:p>
            <a:r>
              <a:rPr lang="en-US" i="1" dirty="0"/>
              <a:t>Features </a:t>
            </a:r>
          </a:p>
          <a:p>
            <a:r>
              <a:rPr lang="en-US" i="1" dirty="0"/>
              <a:t>Artist ID</a:t>
            </a:r>
          </a:p>
          <a:p>
            <a:r>
              <a:rPr lang="en-US" i="1" dirty="0"/>
              <a:t>Track 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56470-F57B-B943-A5B4-1C05BBA7F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BR" dirty="0"/>
              <a:t>arget: </a:t>
            </a:r>
            <a:r>
              <a:rPr lang="en-US" i="1" dirty="0"/>
              <a:t>identify similar songs and cluster into genres</a:t>
            </a:r>
            <a:endParaRPr lang="en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487D-62B4-A54A-9A96-C080FE362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46217"/>
            <a:ext cx="5183188" cy="3543445"/>
          </a:xfrm>
        </p:spPr>
        <p:txBody>
          <a:bodyPr/>
          <a:lstStyle/>
          <a:p>
            <a:r>
              <a:rPr lang="en-US" i="1" dirty="0">
                <a:highlight>
                  <a:srgbClr val="C0C0C0"/>
                </a:highlight>
              </a:rPr>
              <a:t>*** Genre</a:t>
            </a:r>
          </a:p>
          <a:p>
            <a:endParaRPr lang="en-US" i="1" dirty="0">
              <a:highlight>
                <a:srgbClr val="C0C0C0"/>
              </a:highlight>
            </a:endParaRPr>
          </a:p>
          <a:p>
            <a:r>
              <a:rPr lang="en-US" i="1" dirty="0"/>
              <a:t>Sources:</a:t>
            </a:r>
          </a:p>
          <a:p>
            <a:pPr lvl="1"/>
            <a:r>
              <a:rPr lang="en-US" i="1" dirty="0"/>
              <a:t>Billboard</a:t>
            </a:r>
          </a:p>
          <a:p>
            <a:pPr lvl="1"/>
            <a:r>
              <a:rPr lang="en-US" i="1" dirty="0" err="1"/>
              <a:t>Chartmetric</a:t>
            </a:r>
            <a:endParaRPr lang="en-US" i="1" dirty="0"/>
          </a:p>
          <a:p>
            <a:pPr lvl="2"/>
            <a:r>
              <a:rPr lang="en-US" i="1" dirty="0"/>
              <a:t>SoundCloud</a:t>
            </a:r>
            <a:endParaRPr lang="en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B33AE-224B-0B40-9FEF-72E8A82FB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1" y="5557907"/>
            <a:ext cx="3264195" cy="3264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F93E76-19C5-B240-B0C4-303B227F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5640571"/>
            <a:ext cx="3429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D1A4C-B970-2244-B051-DACEC3454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731" y="6330804"/>
            <a:ext cx="3752115" cy="37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1852-FBB1-B849-9863-55CC3A06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9F1BB-74FE-CC42-94EA-06621DD70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9A335-A4D0-3D43-B395-F463BB29D1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R" i="1" dirty="0"/>
              <a:t>Em caso de a musica n estar no dataset, alimentar o dataset com as novas informações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519D6-8449-EF4D-A2D3-84316B9F9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B0F04-778C-2941-84E1-2FE5EB7E3B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BR" i="1" dirty="0"/>
              <a:t>Quanto mais pessoas usarem, mais o app vai se tornar uma ferramenta de recomendações, pois se retroalimenta dos requests</a:t>
            </a:r>
          </a:p>
        </p:txBody>
      </p:sp>
    </p:spTree>
    <p:extLst>
      <p:ext uri="{BB962C8B-B14F-4D97-AF65-F5344CB8AC3E}">
        <p14:creationId xmlns:p14="http://schemas.microsoft.com/office/powerpoint/2010/main" val="305334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2D39-0EE8-3241-BED4-576B8337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BR" dirty="0"/>
              <a:t>atasets 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7E12-609C-5C48-8754-C876AFB97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F7A19-7E74-2F49-ABE9-01284AA1F4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5F39E-36EA-E847-BF2F-4D871E468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C86AC-9910-FA42-84A0-A5EBE35920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3898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B59C-5501-234E-B929-78BF0855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README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36AA19-8472-E640-B270-1159D82F1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i="1" dirty="0"/>
              <a:t>Tried to get from Chartmetric API but</a:t>
            </a:r>
          </a:p>
        </p:txBody>
      </p:sp>
    </p:spTree>
    <p:extLst>
      <p:ext uri="{BB962C8B-B14F-4D97-AF65-F5344CB8AC3E}">
        <p14:creationId xmlns:p14="http://schemas.microsoft.com/office/powerpoint/2010/main" val="380002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9463</TotalTime>
  <Words>425</Words>
  <Application>Microsoft Macintosh PowerPoint</Application>
  <PresentationFormat>Widescreen</PresentationFormat>
  <Paragraphs>84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Amiri</vt:lpstr>
      <vt:lpstr>Arial</vt:lpstr>
      <vt:lpstr>Calibri</vt:lpstr>
      <vt:lpstr>Helvetica Neue</vt:lpstr>
      <vt:lpstr>Office Theme</vt:lpstr>
      <vt:lpstr>Final Project</vt:lpstr>
      <vt:lpstr>The problem about the big streaming apps</vt:lpstr>
      <vt:lpstr>The Solution Create a search tool that helps promoting unsigned and amateur artists,  searching in a more equal way - &gt; A Content-Based Recommendation System -&gt; Why NOT using a Collaborative-Filtering Recommendation System?</vt:lpstr>
      <vt:lpstr>DATASET 1 - Artists</vt:lpstr>
      <vt:lpstr>DATASET 2 – Songs</vt:lpstr>
      <vt:lpstr>DETAILS</vt:lpstr>
      <vt:lpstr>Datasets connections</vt:lpstr>
      <vt:lpstr>README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Microsoft Office User</dc:creator>
  <cp:lastModifiedBy>Microsoft Office User</cp:lastModifiedBy>
  <cp:revision>32</cp:revision>
  <dcterms:created xsi:type="dcterms:W3CDTF">2020-05-15T14:18:05Z</dcterms:created>
  <dcterms:modified xsi:type="dcterms:W3CDTF">2020-05-22T19:29:11Z</dcterms:modified>
</cp:coreProperties>
</file>